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83" r:id="rId3"/>
    <p:sldId id="257" r:id="rId4"/>
    <p:sldId id="258" r:id="rId5"/>
    <p:sldId id="278" r:id="rId6"/>
    <p:sldId id="270" r:id="rId7"/>
    <p:sldId id="263" r:id="rId8"/>
    <p:sldId id="268" r:id="rId9"/>
    <p:sldId id="269" r:id="rId10"/>
    <p:sldId id="277" r:id="rId11"/>
    <p:sldId id="279" r:id="rId12"/>
    <p:sldId id="284" r:id="rId13"/>
    <p:sldId id="280" r:id="rId14"/>
    <p:sldId id="271" r:id="rId15"/>
    <p:sldId id="285" r:id="rId16"/>
    <p:sldId id="275" r:id="rId17"/>
    <p:sldId id="272" r:id="rId18"/>
    <p:sldId id="274" r:id="rId19"/>
    <p:sldId id="276" r:id="rId20"/>
    <p:sldId id="265" r:id="rId21"/>
    <p:sldId id="266" r:id="rId22"/>
    <p:sldId id="281" r:id="rId23"/>
    <p:sldId id="286" r:id="rId24"/>
    <p:sldId id="287" r:id="rId25"/>
    <p:sldId id="259" r:id="rId26"/>
    <p:sldId id="260" r:id="rId27"/>
    <p:sldId id="261" r:id="rId28"/>
    <p:sldId id="282" r:id="rId29"/>
    <p:sldId id="2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72"/>
    <p:restoredTop sz="93538"/>
  </p:normalViewPr>
  <p:slideViewPr>
    <p:cSldViewPr snapToGrid="0" snapToObjects="1">
      <p:cViewPr>
        <p:scale>
          <a:sx n="78" d="100"/>
          <a:sy n="78" d="100"/>
        </p:scale>
        <p:origin x="212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26F4E2-23EA-5B4A-8F4F-7F91CEAFA14B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34037-5703-8D4E-A6EB-FEAD2842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30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641DB-4964-4D4C-BF11-95095B5BD0A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22EB3-5CE0-1F42-B6E4-46FEDB512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43891" y="554327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NÃO MÔ CẦU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BS. NGÔ THỊ THANH THỦY</a:t>
            </a:r>
          </a:p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BM NHI- ĐH Y DƯỢC TP. HCM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8" y="371475"/>
            <a:ext cx="11587161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1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8" y="-1"/>
            <a:ext cx="10387012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9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-1"/>
            <a:ext cx="10772775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96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87" y="136525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CHẨN ĐOÁN NHIỄM NMC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137" y="1462088"/>
            <a:ext cx="10515600" cy="4351338"/>
          </a:xfrm>
        </p:spPr>
        <p:txBody>
          <a:bodyPr/>
          <a:lstStyle/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Triệu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chứng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sàng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Cận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sàng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đặc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hiệu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186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72836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TRIỆU CHỨNG LÂM SÀNG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745" y="980498"/>
            <a:ext cx="11506199" cy="5226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Dấu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hiệu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Dấu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hiệu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khuẩn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huyết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sớm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đau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tay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lạnh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màu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sắc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bất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thường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sau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8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giờ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khởi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phát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Sốc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NK: co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mạch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ngoại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biên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M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nhanh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HA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tụt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DIC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XH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nặng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/>
              <a:t>Purpura </a:t>
            </a:r>
            <a:r>
              <a:rPr lang="en-US" dirty="0" err="1" smtClean="0"/>
              <a:t>fulminans</a:t>
            </a:r>
            <a:r>
              <a:rPr lang="en-US" dirty="0" smtClean="0"/>
              <a:t>): </a:t>
            </a:r>
            <a:r>
              <a:rPr lang="en-US" dirty="0" err="1" smtClean="0"/>
              <a:t>giảm</a:t>
            </a:r>
            <a:r>
              <a:rPr lang="en-US" dirty="0" smtClean="0"/>
              <a:t> Protein C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Tổn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TK: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dấu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RLTG,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dấu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trú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/ co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giật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ít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gặp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hơn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so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với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Hib,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Phế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cầu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).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Tử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do: LOS/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phù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tổn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trung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7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8" y="-1"/>
            <a:ext cx="1163002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60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58982"/>
          </a:xfrm>
        </p:spPr>
        <p:txBody>
          <a:bodyPr/>
          <a:lstStyle/>
          <a:p>
            <a:r>
              <a:rPr lang="en-US" b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TRIỆU CHỨNG LÂM SÀNG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455" y="858983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Tổn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thương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cơ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tim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suy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tim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phù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phổi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cấp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vai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trò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interleukin 6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sốc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NK do NMC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tổn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thương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cơ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tim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nội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tâm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mạc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do NMC (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hiếm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Tiêu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hóa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đau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bụng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dạ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dày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ruột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Biến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chứng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ít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gặp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khớp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mạch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máu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ngoài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tim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nắp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thanh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quản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HC conus medullaris,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rối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loạn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chức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năng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thần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kinh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sọ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đặc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biệt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dây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TK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sọ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VI, VII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VIII).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77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973782" y="509443"/>
            <a:ext cx="6954982" cy="57251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0327" y="958633"/>
            <a:ext cx="4572000" cy="39018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Rash: 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Chấm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XH 1-2mm,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hoặc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mảng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XH,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thân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mình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phần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dưới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cơ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thể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XH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nhầy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vòm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miệng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kết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mạc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Liên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quan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giảm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TC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DIC</a:t>
            </a:r>
          </a:p>
        </p:txBody>
      </p:sp>
    </p:spTree>
    <p:extLst>
      <p:ext uri="{BB962C8B-B14F-4D97-AF65-F5344CB8AC3E}">
        <p14:creationId xmlns:p14="http://schemas.microsoft.com/office/powerpoint/2010/main" val="184192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019" y="0"/>
            <a:ext cx="9060872" cy="653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28255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CẬN LÂM SÀNG ĐẶC HIỆU 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164" y="814243"/>
            <a:ext cx="11658600" cy="571124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máu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56%,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thực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hiện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sớm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trước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DNT: 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Nhuộm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Gram: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giá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dù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điều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KS), 1.3 x10</a:t>
            </a:r>
            <a:r>
              <a:rPr lang="en-US" baseline="30000" dirty="0" smtClean="0">
                <a:latin typeface="Arial" charset="0"/>
                <a:ea typeface="Arial" charset="0"/>
                <a:cs typeface="Arial" charset="0"/>
              </a:rPr>
              <a:t>5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VK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hóa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Glucose &lt; 45 mg/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dL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(DNT/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máu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&lt;0.4); protein &gt; 500 mg/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dL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Tế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bào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BC &gt; 1000/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microL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tỉ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lệ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dương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tính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giảm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nếu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KS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gian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thanh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thải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sau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KS 15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phút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- 2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giờ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50%.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Nếu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nhuộm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Gram: 64%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thiết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da: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thanh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thải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sau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KS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chậm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hơn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da 36%,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nếu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nhuộm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Gram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56%.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69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87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Nội</a:t>
            </a:r>
            <a:r>
              <a:rPr lang="en-US" sz="5400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 dung</a:t>
            </a:r>
            <a:endParaRPr lang="en-US" sz="5400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862" y="1325563"/>
            <a:ext cx="10515600" cy="4351338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học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Chẩn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đoán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NMC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Điều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Phòng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ngừa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tiếp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xúc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vaccine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295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Chẩn</a:t>
            </a:r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đoán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17" y="1188316"/>
            <a:ext cx="11880273" cy="48384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Các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XN DNT:</a:t>
            </a:r>
          </a:p>
          <a:p>
            <a:pPr lvl="1">
              <a:lnSpc>
                <a:spcPct val="150000"/>
              </a:lnSpc>
            </a:pPr>
            <a:r>
              <a:rPr lang="en-US" dirty="0" err="1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Ngưng</a:t>
            </a:r>
            <a:r>
              <a:rPr lang="en-US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kết</a:t>
            </a:r>
            <a:r>
              <a:rPr lang="en-US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 latex (LATs):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quả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nhanh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biệt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A, B, C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W / Y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nhưng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phân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biệt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giữa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W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Y,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với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B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thấp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PCR: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quả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nhanh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ảnh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hưởng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bởi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KS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Rapid dipstick </a:t>
            </a:r>
            <a:r>
              <a:rPr lang="en-US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test (RDTs):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định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W 135, C, Y. Heat-stable rapid diagnostic tests: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định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gây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như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Streptococcus pneumoniae, </a:t>
            </a:r>
            <a:r>
              <a:rPr lang="en-US" i="1" dirty="0" err="1" smtClean="0">
                <a:latin typeface="Arial" charset="0"/>
                <a:ea typeface="Arial" charset="0"/>
                <a:cs typeface="Arial" charset="0"/>
              </a:rPr>
              <a:t>Haemophilus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i="1" dirty="0" err="1" smtClean="0">
                <a:latin typeface="Arial" charset="0"/>
                <a:ea typeface="Arial" charset="0"/>
                <a:cs typeface="Arial" charset="0"/>
              </a:rPr>
              <a:t>influenzae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, Neisseria </a:t>
            </a:r>
            <a:r>
              <a:rPr lang="en-US" i="1" dirty="0" err="1" smtClean="0">
                <a:latin typeface="Arial" charset="0"/>
                <a:ea typeface="Arial" charset="0"/>
                <a:cs typeface="Arial" charset="0"/>
              </a:rPr>
              <a:t>meningitidis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66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93964" y="124692"/>
            <a:ext cx="11693236" cy="673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13" y="157164"/>
            <a:ext cx="10515600" cy="97155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ĐIỀU TRỊ</a:t>
            </a:r>
            <a:endParaRPr lang="en-US" sz="5400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6" y="1254125"/>
            <a:ext cx="11506201" cy="51181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Đảm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bảo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điều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theo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nguyên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tắc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ABCDEs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sớm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trì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hoãn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vì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lý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chọc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dò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tủy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sống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đặc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biệt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đợt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Điều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biến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chứng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ban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xuất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huyết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hoại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tử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nặng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DIC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504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112" y="1651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KHÁNG SINH</a:t>
            </a:r>
            <a:endParaRPr lang="en-US" sz="5400" b="1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90663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nghiệm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lúc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chờ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quả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cấy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Theo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nhuộm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Gram: song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cầu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gram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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Cephalosporins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3</a:t>
            </a:r>
            <a:r>
              <a:rPr lang="en-US" baseline="30000" dirty="0" smtClean="0">
                <a:latin typeface="Arial" charset="0"/>
                <a:ea typeface="Arial" charset="0"/>
                <a:cs typeface="Arial" charset="0"/>
                <a:sym typeface="Wingdings"/>
              </a:rPr>
              <a:t>th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(Cefotaxime/ceftriaxone)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hoặc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Penicilline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nếu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)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ceftriaxone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361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263" y="1651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Cephalosporins</a:t>
            </a:r>
            <a:r>
              <a:rPr lang="en-US" sz="5400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 3</a:t>
            </a:r>
            <a:r>
              <a:rPr lang="en-US" sz="5400" b="1" baseline="3000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th</a:t>
            </a:r>
            <a:endParaRPr lang="en-US" sz="5400" b="1" baseline="3000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490663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thuốc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lựa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chọn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đầu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tiên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năng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diệt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khuẩn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cao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Lựa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chọn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thay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thế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tốt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thể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Penicillin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NC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Pháp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2012-2015: 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nhạy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với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cephalosporin 3</a:t>
            </a:r>
            <a:r>
              <a:rPr lang="en-US" baseline="30000" dirty="0" smtClean="0">
                <a:latin typeface="Arial" charset="0"/>
                <a:ea typeface="Arial" charset="0"/>
                <a:cs typeface="Arial" charset="0"/>
              </a:rPr>
              <a:t>th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gian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điều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7-10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ngày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276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58982"/>
          </a:xfrm>
        </p:spPr>
        <p:txBody>
          <a:bodyPr/>
          <a:lstStyle/>
          <a:p>
            <a:r>
              <a:rPr lang="en-US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Phòng</a:t>
            </a:r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 err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ngừa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146" y="1146751"/>
            <a:ext cx="10515600" cy="48799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Đối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tượng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khả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năng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bị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từ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hành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động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nguy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cơ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hôn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chung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sinh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hoạt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can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thiệp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y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khoa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như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hô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hấp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tạo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).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Bất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cứ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nào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thường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xuyên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ăn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ngủ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hay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vòng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7 -10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ngày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trước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khởi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hay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ngồi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cạnh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nhân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trên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chuyến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bay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dài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8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giờ</a:t>
            </a:r>
            <a:endParaRPr lang="en-US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KS: 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rifampin, ceftriaxone, ciprofloxacin, </a:t>
            </a:r>
            <a:r>
              <a:rPr lang="en-US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azitromycin</a:t>
            </a:r>
            <a:r>
              <a:rPr lang="en-US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.</a:t>
            </a:r>
            <a:endParaRPr lang="en-US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điểm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uống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&lt;24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giờ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endParaRPr lang="en-US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18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12" y="193675"/>
            <a:ext cx="10515600" cy="963613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vaccine</a:t>
            </a:r>
            <a:endParaRPr lang="en-US" sz="5400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282700"/>
            <a:ext cx="111633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Hiện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tại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hai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vaccine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chính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được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sử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dụng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Mỹ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để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phòng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ngừa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do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meningococcus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: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Vaccine </a:t>
            </a:r>
            <a:r>
              <a:rPr lang="en-US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đôi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(MCV4)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được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cấp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phép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Mỹ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năm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2005. Vaccine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này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được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dùng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cho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từ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2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đến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55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tuổi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 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Vaccine 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polysaccharide (MPSV4)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đã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được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lưu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hành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từ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thập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niên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1970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được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sử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dụng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nếu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MCV4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hiệu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quả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dành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cho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trên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55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tuổi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18899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2" y="222251"/>
            <a:ext cx="10515600" cy="86360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VACCINE</a:t>
            </a:r>
            <a:endParaRPr lang="en-US" sz="5400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" y="1225550"/>
            <a:ext cx="11458575" cy="51752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There are three vaccines to protect against </a:t>
            </a:r>
            <a:r>
              <a:rPr lang="en-US" sz="2600" i="1" dirty="0">
                <a:latin typeface="Arial" charset="0"/>
                <a:ea typeface="Arial" charset="0"/>
                <a:cs typeface="Arial" charset="0"/>
              </a:rPr>
              <a:t>Neisseria </a:t>
            </a:r>
            <a:r>
              <a:rPr lang="en-US" sz="2600" i="1" dirty="0" err="1">
                <a:latin typeface="Arial" charset="0"/>
                <a:ea typeface="Arial" charset="0"/>
                <a:cs typeface="Arial" charset="0"/>
              </a:rPr>
              <a:t>meningitidis</a:t>
            </a: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 bacteria </a:t>
            </a:r>
            <a:r>
              <a:rPr lang="en-US" sz="2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types A, C, W, and </a:t>
            </a:r>
            <a:r>
              <a:rPr lang="en-US" sz="2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Y</a:t>
            </a:r>
            <a:r>
              <a:rPr lang="en-US" sz="26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600" dirty="0" smtClean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MENOMUNE, MENACTRA, MENVEO </a:t>
            </a:r>
          </a:p>
          <a:p>
            <a:pPr>
              <a:lnSpc>
                <a:spcPct val="150000"/>
              </a:lnSpc>
            </a:pP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There is one vaccine to protect against </a:t>
            </a:r>
            <a:r>
              <a:rPr lang="en-US" sz="2600" i="1" dirty="0">
                <a:latin typeface="Arial" charset="0"/>
                <a:ea typeface="Arial" charset="0"/>
                <a:cs typeface="Arial" charset="0"/>
              </a:rPr>
              <a:t>Neisseria </a:t>
            </a:r>
            <a:r>
              <a:rPr lang="en-US" sz="2600" i="1" dirty="0" err="1">
                <a:latin typeface="Arial" charset="0"/>
                <a:ea typeface="Arial" charset="0"/>
                <a:cs typeface="Arial" charset="0"/>
              </a:rPr>
              <a:t>meningitidis</a:t>
            </a: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 bacteria </a:t>
            </a:r>
            <a:r>
              <a:rPr lang="en-US" sz="2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types C and Y </a:t>
            </a: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intended specifically for infants and toddlers</a:t>
            </a:r>
            <a:r>
              <a:rPr lang="en-US" sz="26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60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Menhibrix</a:t>
            </a:r>
            <a:r>
              <a:rPr lang="en-US" sz="2600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There are two vaccines to protect against </a:t>
            </a:r>
            <a:r>
              <a:rPr lang="en-US" sz="2600" i="1" dirty="0">
                <a:latin typeface="Arial" charset="0"/>
                <a:ea typeface="Arial" charset="0"/>
                <a:cs typeface="Arial" charset="0"/>
              </a:rPr>
              <a:t>Neisseria </a:t>
            </a:r>
            <a:r>
              <a:rPr lang="en-US" sz="2600" i="1" dirty="0" err="1">
                <a:latin typeface="Arial" charset="0"/>
                <a:ea typeface="Arial" charset="0"/>
                <a:cs typeface="Arial" charset="0"/>
              </a:rPr>
              <a:t>meningitidis</a:t>
            </a:r>
            <a:r>
              <a:rPr lang="en-US" sz="2600" dirty="0">
                <a:latin typeface="Arial" charset="0"/>
                <a:ea typeface="Arial" charset="0"/>
                <a:cs typeface="Arial" charset="0"/>
              </a:rPr>
              <a:t> bacteria </a:t>
            </a:r>
            <a:r>
              <a:rPr lang="en-US" sz="2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type B</a:t>
            </a:r>
            <a:r>
              <a:rPr lang="en-US" sz="2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r>
              <a:rPr lang="en-US" sz="26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60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Trumenba</a:t>
            </a:r>
            <a:r>
              <a:rPr lang="en-US" sz="2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600" dirty="0" err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Bexsero</a:t>
            </a:r>
            <a:endParaRPr lang="en-US" sz="26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988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VACCINE</a:t>
            </a:r>
            <a:endParaRPr lang="en-US" sz="5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162" y="1225550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Cho </a:t>
            </a:r>
            <a:r>
              <a:rPr lang="en-US" sz="3200" dirty="0" err="1" smtClean="0">
                <a:latin typeface="Arial" charset="0"/>
                <a:ea typeface="Arial" charset="0"/>
                <a:cs typeface="Arial" charset="0"/>
              </a:rPr>
              <a:t>nhóm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200" dirty="0" err="1" smtClean="0">
                <a:latin typeface="Arial" charset="0"/>
                <a:ea typeface="Arial" charset="0"/>
                <a:cs typeface="Arial" charset="0"/>
              </a:rPr>
              <a:t>nguy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200" dirty="0" err="1" smtClean="0">
                <a:latin typeface="Arial" charset="0"/>
                <a:ea typeface="Arial" charset="0"/>
                <a:cs typeface="Arial" charset="0"/>
              </a:rPr>
              <a:t>cơ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200" dirty="0" err="1" smtClean="0">
                <a:latin typeface="Arial" charset="0"/>
                <a:ea typeface="Arial" charset="0"/>
                <a:cs typeface="Arial" charset="0"/>
              </a:rPr>
              <a:t>mắc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 NMC </a:t>
            </a:r>
            <a:r>
              <a:rPr lang="en-US" sz="3200" dirty="0" err="1" smtClean="0"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Trẻ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em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(meningococcal conjugate vaccine)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lớn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đã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cắt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lách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(meningococcal recombinant vaccine)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Du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lịch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đến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vùng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tễ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(meningococcal recombinant vaccine)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928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275" y="136525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Defeating meningitis by 2030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75" y="1462088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W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as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introduced in May 2018 at the World Health Assembly by Eastern Mediterranean and African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Regions.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WHO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, members of the Technical Task Force, a consortium of major technical partners historically invested in long-term meningitis control, met 18-19 July 2018 in Geneva.</a:t>
            </a:r>
          </a:p>
        </p:txBody>
      </p:sp>
    </p:spTree>
    <p:extLst>
      <p:ext uri="{BB962C8B-B14F-4D97-AF65-F5344CB8AC3E}">
        <p14:creationId xmlns:p14="http://schemas.microsoft.com/office/powerpoint/2010/main" val="107796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10" y="101889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SINH BỆNH HỌC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017" y="1271444"/>
            <a:ext cx="11589327" cy="5226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latin typeface="Arial" charset="0"/>
                <a:ea typeface="Arial" charset="0"/>
                <a:cs typeface="Arial" charset="0"/>
              </a:rPr>
              <a:t>Neisseria </a:t>
            </a:r>
            <a:r>
              <a:rPr lang="en-US" b="1" i="1" dirty="0" err="1" smtClean="0">
                <a:latin typeface="Arial" charset="0"/>
                <a:ea typeface="Arial" charset="0"/>
                <a:cs typeface="Arial" charset="0"/>
              </a:rPr>
              <a:t>meningitidis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meningococcus)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song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cầu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gram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Chỉ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lây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thể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sử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dụng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transferrin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lactoferrin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của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loài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Thường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trú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vùng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mũi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hầu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(5-51%) 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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lây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qua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đường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hô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hấp</a:t>
            </a:r>
            <a:endParaRPr lang="vi-VN" dirty="0" smtClean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vi-VN" dirty="0" smtClean="0">
                <a:latin typeface="Arial" charset="0"/>
                <a:ea typeface="Arial" charset="0"/>
                <a:cs typeface="Arial" charset="0"/>
                <a:sym typeface="Wingdings"/>
              </a:rPr>
              <a:t>BN dễ nhiễm NMC: suy thận, cắt lách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T</a:t>
            </a:r>
            <a:r>
              <a:rPr lang="vi-VN" dirty="0" smtClean="0">
                <a:latin typeface="Arial" charset="0"/>
                <a:ea typeface="Arial" charset="0"/>
                <a:cs typeface="Arial" charset="0"/>
                <a:sym typeface="Wingdings"/>
              </a:rPr>
              <a:t>ử vong: 10-15%,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516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81784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SINH BỆNH HỌC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81783"/>
            <a:ext cx="11852563" cy="58515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do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NMC: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khuẩn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huyết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sốc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khuẩn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Viêm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màng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nhiễm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khuẩn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huyết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Biến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chứng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HC Waterhouse-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Friderichsen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xuất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huyết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rất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nặng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tuyến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thượng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thận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>
                <a:latin typeface="Arial" charset="0"/>
                <a:ea typeface="Arial" charset="0"/>
                <a:cs typeface="Arial" charset="0"/>
              </a:rPr>
              <a:t>S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uy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tuyến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thượng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thận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DIC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15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6" y="157162"/>
            <a:ext cx="11058524" cy="64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99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64" y="0"/>
            <a:ext cx="10515600" cy="997527"/>
          </a:xfrm>
        </p:spPr>
        <p:txBody>
          <a:bodyPr/>
          <a:lstStyle/>
          <a:p>
            <a:r>
              <a:rPr lang="en-US" b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SINH BỆNH HỌC</a:t>
            </a:r>
            <a:endParaRPr lang="en-US" b="1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60606"/>
            <a:ext cx="11049000" cy="52956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12 serogroups: 8 serogroups </a:t>
            </a:r>
            <a:r>
              <a:rPr lang="en-US" sz="2400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(A</a:t>
            </a:r>
            <a:r>
              <a:rPr lang="en-US" sz="2400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, B, </a:t>
            </a:r>
            <a:r>
              <a:rPr lang="en-US" sz="2400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C, </a:t>
            </a:r>
            <a:r>
              <a:rPr lang="en-US" sz="2400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X </a:t>
            </a:r>
            <a:r>
              <a:rPr lang="en-US" sz="2400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, Y, Z, W135 </a:t>
            </a:r>
            <a:r>
              <a:rPr lang="en-US" sz="2400" dirty="0" err="1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sz="2400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 L</a:t>
            </a:r>
            <a:r>
              <a:rPr lang="en-US" sz="2400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gây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ở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người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.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erobic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or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facultatively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anaerobic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an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both glucose and maltose; oxidative metabolism of these sugars produces an acid. 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Bệnh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phẩm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máu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não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tủy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Dễ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chết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lạnh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pH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khô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404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4" y="0"/>
            <a:ext cx="11720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4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92620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SINH BỆNH HỌC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399" y="814243"/>
            <a:ext cx="11804073" cy="560041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lực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VK: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Pili (fimbria): 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Opacity proteins: OPC, OPA</a:t>
            </a: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Lipo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-oligosaccharide (LOS):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nồng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độ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cao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máu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/DNT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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sốc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, NK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  <a:sym typeface="Wingdings"/>
              </a:rPr>
              <a:t>nặng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Capsular polysaccharides: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lớp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polysaccharides, qui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định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serogroups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Ø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Human factor H-binding protein: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thành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phần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vaccine NMC serogroup B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Tấn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phá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hủy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TB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ký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chủ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tổn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thương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hệ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miễn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dịch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551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75855"/>
          </a:xfrm>
        </p:spPr>
        <p:txBody>
          <a:bodyPr/>
          <a:lstStyle/>
          <a:p>
            <a:r>
              <a:rPr lang="en-US" b="1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SINH BỆNH HỌC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455" y="775855"/>
            <a:ext cx="11630890" cy="55972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Quá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trình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nhập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của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TB: qua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Pili, NMC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không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có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vỏ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bọc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xâm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nhập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vào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TB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biểu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mô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qua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các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thụ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thể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CD46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VK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tồn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tại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trong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TB: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nhờ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men IgA1 protease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26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1102</Words>
  <Application>Microsoft Macintosh PowerPoint</Application>
  <PresentationFormat>Widescreen</PresentationFormat>
  <Paragraphs>106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Calibri Light</vt:lpstr>
      <vt:lpstr>Wingdings</vt:lpstr>
      <vt:lpstr>Arial</vt:lpstr>
      <vt:lpstr>Office Theme</vt:lpstr>
      <vt:lpstr>NÃO MÔ CẦU</vt:lpstr>
      <vt:lpstr>Nội dung</vt:lpstr>
      <vt:lpstr>SINH BỆNH HỌC</vt:lpstr>
      <vt:lpstr>SINH BỆNH HỌC</vt:lpstr>
      <vt:lpstr>PowerPoint Presentation</vt:lpstr>
      <vt:lpstr>SINH BỆNH HỌC</vt:lpstr>
      <vt:lpstr>PowerPoint Presentation</vt:lpstr>
      <vt:lpstr>SINH BỆNH HỌC</vt:lpstr>
      <vt:lpstr>SINH BỆNH HỌC</vt:lpstr>
      <vt:lpstr>PowerPoint Presentation</vt:lpstr>
      <vt:lpstr>PowerPoint Presentation</vt:lpstr>
      <vt:lpstr>PowerPoint Presentation</vt:lpstr>
      <vt:lpstr>CHẨN ĐOÁN NHIỄM NMC</vt:lpstr>
      <vt:lpstr>TRIỆU CHỨNG LÂM SÀNG</vt:lpstr>
      <vt:lpstr>PowerPoint Presentation</vt:lpstr>
      <vt:lpstr>TRIỆU CHỨNG LÂM SÀNG</vt:lpstr>
      <vt:lpstr>PowerPoint Presentation</vt:lpstr>
      <vt:lpstr>PowerPoint Presentation</vt:lpstr>
      <vt:lpstr>CẬN LÂM SÀNG ĐẶC HIỆU </vt:lpstr>
      <vt:lpstr>Chẩn đoán</vt:lpstr>
      <vt:lpstr>PowerPoint Presentation</vt:lpstr>
      <vt:lpstr>ĐIỀU TRỊ</vt:lpstr>
      <vt:lpstr>KHÁNG SINH</vt:lpstr>
      <vt:lpstr>Cephalosporins 3th</vt:lpstr>
      <vt:lpstr>Phòng ngừa</vt:lpstr>
      <vt:lpstr>vaccine</vt:lpstr>
      <vt:lpstr>VACCINE</vt:lpstr>
      <vt:lpstr>VACCINE</vt:lpstr>
      <vt:lpstr>Defeating meningitis by 2030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NÃO MÔ CẦU</dc:title>
  <dc:creator>Viet Quoc TRAN</dc:creator>
  <cp:lastModifiedBy>Viet Quoc TRAN</cp:lastModifiedBy>
  <cp:revision>71</cp:revision>
  <dcterms:created xsi:type="dcterms:W3CDTF">2019-12-17T02:19:32Z</dcterms:created>
  <dcterms:modified xsi:type="dcterms:W3CDTF">2019-12-18T04:32:43Z</dcterms:modified>
</cp:coreProperties>
</file>

<file path=docProps/thumbnail.jpeg>
</file>